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08111"/>
          </a:xfrm>
        </p:spPr>
        <p:txBody>
          <a:bodyPr>
            <a:normAutofit/>
          </a:bodyPr>
          <a:lstStyle/>
          <a:p>
            <a:r>
              <a:rPr lang="ru-RU" sz="3200" dirty="0"/>
              <a:t>МДОУ </a:t>
            </a:r>
            <a:r>
              <a:rPr lang="ru-RU" sz="3200" dirty="0" err="1"/>
              <a:t>Ухтуйский</a:t>
            </a:r>
            <a:r>
              <a:rPr lang="ru-RU" sz="3200" dirty="0"/>
              <a:t> детский сад «Тополёк»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Unicode MS" pitchFamily="34" charset="-128"/>
              </a:rPr>
              <a:t>Презентация на тему:</a:t>
            </a:r>
          </a:p>
          <a:p>
            <a:r>
              <a:rPr lang="ru-RU" sz="3600" b="1" dirty="0">
                <a:latin typeface="Arial Unicode MS" pitchFamily="34" charset="-128"/>
              </a:rPr>
              <a:t>«Познавательно-исследовательская  деятельность детей </a:t>
            </a:r>
            <a:r>
              <a:rPr lang="ru-RU" sz="3600" b="1" dirty="0" smtClean="0">
                <a:latin typeface="Arial Unicode MS" pitchFamily="34" charset="-128"/>
              </a:rPr>
              <a:t>младшего </a:t>
            </a:r>
            <a:r>
              <a:rPr lang="ru-RU" sz="3600" b="1" dirty="0">
                <a:latin typeface="Arial Unicode MS" pitchFamily="34" charset="-128"/>
              </a:rPr>
              <a:t>возраста»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5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6263"/>
            <a:ext cx="7056784" cy="54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575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лгих\Desktop\Новая папка\SAM_3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5355071" cy="3012228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олгих\Desktop\Новая папка\SAM_3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619575"/>
            <a:ext cx="5421840" cy="3049785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1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лгих\Desktop\Новая папка\SAM_34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5472608" cy="3078342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олгих\Desktop\Новая папка\SAM_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55014"/>
            <a:ext cx="5239567" cy="2947256"/>
          </a:xfrm>
          <a:prstGeom prst="rect">
            <a:avLst/>
          </a:prstGeom>
          <a:noFill/>
          <a:scene3d>
            <a:camera prst="obliqueBottom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75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лгих\Desktop\Новая папка\SAM_3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038528" cy="3205953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олгих\Desktop\Новая папка\SAM_34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5256584" cy="2956829"/>
          </a:xfrm>
          <a:prstGeom prst="rect">
            <a:avLst/>
          </a:prstGeom>
          <a:noFill/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0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664296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!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9716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Китайская пословица гласит: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6"/>
            <a:ext cx="5486400" cy="1254101"/>
          </a:xfrm>
        </p:spPr>
        <p:txBody>
          <a:bodyPr>
            <a:noAutofit/>
          </a:bodyPr>
          <a:lstStyle/>
          <a:p>
            <a:r>
              <a:rPr lang="ru-RU" sz="2800" dirty="0" smtClean="0"/>
              <a:t>«Расскажи – и я забуду, покажи – и я запомню, дай попробовать – и я пойму»</a:t>
            </a:r>
            <a:endParaRPr lang="ru-RU" sz="2800" dirty="0"/>
          </a:p>
        </p:txBody>
      </p:sp>
      <p:pic>
        <p:nvPicPr>
          <p:cNvPr id="1026" name="Picture 2" descr="C:\Users\Долгих\Desktop\Новая папка\SAM_344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" r="5048"/>
          <a:stretch>
            <a:fillRect/>
          </a:stretch>
        </p:blipFill>
        <p:spPr bwMode="auto">
          <a:xfrm>
            <a:off x="1907704" y="2852936"/>
            <a:ext cx="5046663" cy="3157537"/>
          </a:xfrm>
          <a:prstGeom prst="rect">
            <a:avLst/>
          </a:prstGeom>
          <a:noFill/>
          <a:scene3d>
            <a:camera prst="perspectiveBelow"/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04664"/>
            <a:ext cx="5486400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природе своей дети – исследователи. Открыть, изучить, исследовать – это первые шаги в неизведанное, благодаря такой деятельности дети учатся думать, говорить, пробовать, искать, экспериментировать.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2060848"/>
            <a:ext cx="5486400" cy="216024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8" name="Picture 4" descr="C:\Users\Долгих\Desktop\Новая папка\SAM_34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8" r="11058"/>
          <a:stretch>
            <a:fillRect/>
          </a:stretch>
        </p:blipFill>
        <p:spPr bwMode="auto">
          <a:xfrm>
            <a:off x="1763688" y="2060848"/>
            <a:ext cx="5486400" cy="3877543"/>
          </a:xfrm>
          <a:prstGeom prst="rect">
            <a:avLst/>
          </a:prstGeom>
          <a:noFill/>
          <a:scene3d>
            <a:camera prst="perspectiveBelow"/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Задача взрослых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помочь детям в проведении этих исследований.</a:t>
            </a:r>
            <a:endParaRPr lang="ru-RU" sz="3600" dirty="0"/>
          </a:p>
        </p:txBody>
      </p:sp>
      <p:pic>
        <p:nvPicPr>
          <p:cNvPr id="3074" name="Picture 2" descr="C:\Users\Долгих\Desktop\Новая папка\SAM_3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983760" cy="3928365"/>
          </a:xfrm>
          <a:prstGeom prst="rect">
            <a:avLst/>
          </a:prstGeom>
          <a:noFill/>
          <a:scene3d>
            <a:camera prst="perspectiveBelow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08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14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поисково – исследовательской деятельности дошкольник: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*развивает свою речь</a:t>
            </a:r>
            <a:br>
              <a:rPr lang="ru-RU" dirty="0" smtClean="0"/>
            </a:br>
            <a:r>
              <a:rPr lang="ru-RU" dirty="0" smtClean="0"/>
              <a:t>*удовлетворяет свою любознательность</a:t>
            </a:r>
            <a:br>
              <a:rPr lang="ru-RU" dirty="0" smtClean="0"/>
            </a:br>
            <a:r>
              <a:rPr lang="ru-RU" dirty="0" smtClean="0"/>
              <a:t>  *закрепляет своё представление о мире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95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08025"/>
            <a:ext cx="6984776" cy="544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12879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2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6875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0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64" y="767230"/>
            <a:ext cx="6984776" cy="485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</TotalTime>
  <Words>87</Words>
  <Application>Microsoft Office PowerPoint</Application>
  <PresentationFormat>Экран (4:3)</PresentationFormat>
  <Paragraphs>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МДОУ Ухтуйский детский сад «Тополёк»</vt:lpstr>
      <vt:lpstr>Китайская пословица гласит:</vt:lpstr>
      <vt:lpstr>По природе своей дети – исследователи. Открыть, изучить, исследовать – это первые шаги в неизведанное, благодаря такой деятельности дети учатся думать, говорить, пробовать, искать, экспериментировать.</vt:lpstr>
      <vt:lpstr>Задача взрослых помочь детям в проведении этих исследований.</vt:lpstr>
      <vt:lpstr>В поисково – исследовательской деятельности дошкольник:  *развивает свою речь *удовлетворяет свою любознательность   *закрепляет своё представление о мире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Ухтуйский детский сад «Тополёк»</dc:title>
  <dc:creator>Долгих</dc:creator>
  <cp:lastModifiedBy>Долгих</cp:lastModifiedBy>
  <cp:revision>9</cp:revision>
  <dcterms:created xsi:type="dcterms:W3CDTF">2015-12-13T12:54:47Z</dcterms:created>
  <dcterms:modified xsi:type="dcterms:W3CDTF">2015-12-16T15:05:34Z</dcterms:modified>
</cp:coreProperties>
</file>